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12192000" cy="6858000"/>
  <p:notesSz cx="6858000" cy="9144000"/>
  <p:embeddedFontLs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9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10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76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72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14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5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70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54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24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8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0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EFED-F42A-45BF-9BD2-A575AEE75D5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194D-6B09-4589-A587-53F190F250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667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0037" y="1446451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Предвыборная программа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037" y="3834051"/>
            <a:ext cx="9144000" cy="1655762"/>
          </a:xfrm>
        </p:spPr>
        <p:txBody>
          <a:bodyPr/>
          <a:lstStyle/>
          <a:p>
            <a:r>
              <a:rPr lang="ru-RU" dirty="0" smtClean="0"/>
              <a:t>Моисеев Владислав Павлович</a:t>
            </a:r>
            <a:endParaRPr lang="ru-RU" dirty="0"/>
          </a:p>
        </p:txBody>
      </p:sp>
      <p:pic>
        <p:nvPicPr>
          <p:cNvPr id="4" name="Picture 4" descr="C:\Users\User\Desktop\учеба\Выборы - 2018\2r9x9WLJt2Q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704" y="482844"/>
            <a:ext cx="2263676" cy="239683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5" descr="C:\Users\User\Desktop\учеба\Выборы - 2018\Эмблема ЧГ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4693" y="433292"/>
            <a:ext cx="2543646" cy="2389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73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Конкретные предложения по работе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Совета обучающихся ФГБОУ ВО ЧГМА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предложения, внесённые </a:t>
            </a:r>
            <a:r>
              <a:rPr lang="ru-RU" dirty="0" smtClean="0"/>
              <a:t>участниками заседания </a:t>
            </a:r>
            <a:r>
              <a:rPr lang="ru-RU" dirty="0"/>
              <a:t>совета обучающихся, по изменению </a:t>
            </a:r>
            <a:r>
              <a:rPr lang="ru-RU" dirty="0" smtClean="0"/>
              <a:t>работы СО, будут </a:t>
            </a:r>
            <a:r>
              <a:rPr lang="ru-RU" dirty="0"/>
              <a:t>решаться посредством прямого голосования </a:t>
            </a:r>
            <a:r>
              <a:rPr lang="ru-RU" dirty="0" smtClean="0"/>
              <a:t>участников данного заседания.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sun9-38.userapi.com/impf/ccOgwo2qR3NcpP-WQda0DgisM4mz4ze1CyrTXw/5Xjndl3s2wg.jpg?size=599x599&amp;quality=96&amp;sign=182a1270b696aef512ec3dbf286b10e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230" y="3197724"/>
            <a:ext cx="3351899" cy="33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80" y="5919788"/>
            <a:ext cx="3124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1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Конкретные предложения по работе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Совета обучающихся ФГБОУ ВО ЧГМА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Изменение формата проведения занятий «Анатомия на 5». На данный момент, согласно отзывам, мероприятие показывает свою несостоятельность. Предлагается изменить </a:t>
            </a:r>
            <a:r>
              <a:rPr lang="ru-RU" dirty="0" smtClean="0"/>
              <a:t>формат </a:t>
            </a:r>
            <a:r>
              <a:rPr lang="ru-RU" dirty="0"/>
              <a:t>очных занятий на кафедре, на </a:t>
            </a:r>
            <a:r>
              <a:rPr lang="ru-RU" dirty="0" err="1"/>
              <a:t>видеоформат</a:t>
            </a:r>
            <a:r>
              <a:rPr lang="ru-RU" dirty="0"/>
              <a:t> на </a:t>
            </a:r>
            <a:r>
              <a:rPr lang="ru-RU" dirty="0" err="1"/>
              <a:t>ютубе</a:t>
            </a:r>
            <a:r>
              <a:rPr lang="ru-RU" dirty="0"/>
              <a:t>, который является более простым для восприятия </a:t>
            </a:r>
            <a:r>
              <a:rPr lang="ru-RU" dirty="0" smtClean="0"/>
              <a:t>обучающимися.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45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9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Обо мне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795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Родился 29.06.1999г.</a:t>
            </a:r>
          </a:p>
          <a:p>
            <a:r>
              <a:rPr lang="ru-RU" dirty="0" smtClean="0"/>
              <a:t>В 2017 году закончил МБОУ СОШ №26</a:t>
            </a:r>
          </a:p>
          <a:p>
            <a:r>
              <a:rPr lang="ru-RU" dirty="0" smtClean="0"/>
              <a:t>В 2017 году поступил на Лечебный Факультет ЧГМА</a:t>
            </a:r>
          </a:p>
          <a:p>
            <a:r>
              <a:rPr lang="ru-RU" dirty="0" smtClean="0"/>
              <a:t>Увлечения: интеллектуальные игры, </a:t>
            </a:r>
            <a:r>
              <a:rPr lang="ru-RU" dirty="0" err="1" smtClean="0"/>
              <a:t>поинг</a:t>
            </a:r>
            <a:r>
              <a:rPr lang="ru-RU" dirty="0" smtClean="0"/>
              <a:t>, решение головоломок</a:t>
            </a:r>
          </a:p>
          <a:p>
            <a:r>
              <a:rPr lang="ru-RU" dirty="0" smtClean="0"/>
              <a:t>Знак зодиака: Рак.</a:t>
            </a:r>
          </a:p>
          <a:p>
            <a:r>
              <a:rPr lang="ru-RU" dirty="0" smtClean="0"/>
              <a:t>Являюсь действующим руководителем ВО «Атлант».</a:t>
            </a:r>
          </a:p>
          <a:p>
            <a:r>
              <a:rPr lang="ru-RU" dirty="0" smtClean="0"/>
              <a:t>Выступаю в творческом коллективе «</a:t>
            </a:r>
            <a:r>
              <a:rPr lang="en-US" dirty="0" smtClean="0"/>
              <a:t>Moonlight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Работаю в секторе по качеству образования.</a:t>
            </a:r>
          </a:p>
          <a:p>
            <a:r>
              <a:rPr lang="ru-RU" dirty="0" smtClean="0"/>
              <a:t>Два года занимаюсь </a:t>
            </a:r>
            <a:r>
              <a:rPr lang="ru-RU" dirty="0" err="1" smtClean="0"/>
              <a:t>тьюторством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78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Мои детские фотографии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sun9-49.userapi.com/impg/qPFwRdjoI5_gkAVk8cJxKcjhzmAI0asMg-TEHg/JQo3CUrvB6w.jpg?size=810x1080&amp;quality=96&amp;sign=08d7a77f5ab43ec84a86d6796f619d1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419901" cy="45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3.userapi.com/impg/iZc-3-4reiHNUfw6YzAETwLPobGYZmkyqRzQDQ/SHErTQBjOIk.jpg?size=971x1080&amp;quality=96&amp;sign=2e9c0e24d20d5a6fb63f472c636abcd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497" y="1686618"/>
            <a:ext cx="5167052" cy="45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778" y="365125"/>
            <a:ext cx="8788021" cy="13255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Фотографии нынешнего меня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s://sun9-29.userapi.com/impg/W98OKVit89PGl4eMv6LtJ0Agm-6UxX2iXJtCQA/PW9sJAXtMS0.jpg?size=720x1080&amp;quality=96&amp;sign=3cedd0d11b7a3021afd7c72ff9381cb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51.userapi.com/impg/25G8dsZNV6TaYraD6gDxkPR8YxYn-2vqKjT2wQ/UpuCOkQJL9M.jpg?size=1439x2160&amp;quality=96&amp;proxy=1&amp;sign=8eb1fa1a89c4aefd995fbe25255ce47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118" y="1751959"/>
            <a:ext cx="3640867" cy="42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60.userapi.com/impg/7j-dE2C7aVPQgEhurq9g6NgH_wmSwfThXPYTMA/P77H7aggV9M.jpg?size=1440x2160&amp;quality=96&amp;proxy=1&amp;sign=7e6298c6c1c6cee1b9248c9845dd635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6896" y="1751959"/>
            <a:ext cx="3493826" cy="429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9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работы совета обучающихся ЧГМА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наиболее комфортных условий для осуществления </a:t>
            </a:r>
            <a:r>
              <a:rPr lang="ru-RU" dirty="0" err="1"/>
              <a:t>внеучебной</a:t>
            </a:r>
            <a:r>
              <a:rPr lang="ru-RU" dirty="0"/>
              <a:t> деятельности, и привлечения в неё наибольшего количества обучающихся академии. </a:t>
            </a:r>
          </a:p>
          <a:p>
            <a:endParaRPr lang="ru-RU" dirty="0"/>
          </a:p>
        </p:txBody>
      </p:sp>
      <p:pic>
        <p:nvPicPr>
          <p:cNvPr id="2050" name="Picture 2" descr="комфорт, компьютерные иконки,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659" y="3111689"/>
            <a:ext cx="7978490" cy="36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0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4" y="365125"/>
            <a:ext cx="10944366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Мои векторы развития работы совета обучающихся.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4045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Обеспечение возможности обучающихся вносить предложения по изменению работы совета обучающихся, в том числе работы отдельных секторов.</a:t>
            </a:r>
          </a:p>
          <a:p>
            <a:r>
              <a:rPr lang="ru-RU" dirty="0"/>
              <a:t>Создать условия, способствующие созданию активной жизненной позиции обучающихся, способствующие их самореализации.</a:t>
            </a:r>
          </a:p>
          <a:p>
            <a:r>
              <a:rPr lang="ru-RU" dirty="0"/>
              <a:t>Содействие органам управления ВУЗа.</a:t>
            </a:r>
          </a:p>
          <a:p>
            <a:r>
              <a:rPr lang="ru-RU" dirty="0"/>
              <a:t>Обеспечение соблюдения прав и свобод обучающихся.</a:t>
            </a:r>
          </a:p>
          <a:p>
            <a:r>
              <a:rPr lang="ru-RU" dirty="0"/>
              <a:t>Обеспечение условий, способствующих интеграции обучающихся первых курсов в общественную жизнь академии.</a:t>
            </a:r>
          </a:p>
          <a:p>
            <a:r>
              <a:rPr lang="ru-RU" dirty="0"/>
              <a:t>Оптимизация работы совета обучающихся. </a:t>
            </a:r>
          </a:p>
          <a:p>
            <a:r>
              <a:rPr lang="ru-RU" dirty="0"/>
              <a:t>Продвижение актуальной информации о работе всех структур совета обучающихся в социальных сетях.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2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Конкретные предложения по работе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Совета обучающихся ФГБОУ ВО ЧГМА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Расширение функционала </a:t>
            </a:r>
            <a:r>
              <a:rPr lang="ru-RU" dirty="0" err="1" smtClean="0"/>
              <a:t>тьюторов</a:t>
            </a:r>
            <a:r>
              <a:rPr lang="ru-RU" dirty="0" smtClean="0"/>
              <a:t>. Наделение некоторых из них новыми полномочиями. В их </a:t>
            </a:r>
            <a:r>
              <a:rPr lang="ru-RU" dirty="0"/>
              <a:t>обязанности </a:t>
            </a:r>
            <a:r>
              <a:rPr lang="ru-RU" dirty="0" smtClean="0"/>
              <a:t>будет </a:t>
            </a:r>
            <a:r>
              <a:rPr lang="ru-RU" dirty="0"/>
              <a:t>входить: заблаговременное создание </a:t>
            </a:r>
            <a:r>
              <a:rPr lang="ru-RU" dirty="0" smtClean="0"/>
              <a:t>беседы </a:t>
            </a: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r>
              <a:rPr lang="ru-RU" dirty="0"/>
              <a:t>зачисленных первокурсников, их организация, донесение им необходимой информации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пешеходный переход, компьютерные иконки, доро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55" y="3643951"/>
            <a:ext cx="5266090" cy="30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6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Конкретные предложения по работе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Совета обучающихся ФГБОУ ВО ЧГМА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Увеличение количества заместителей председателя совета обучающихся, </a:t>
            </a:r>
            <a:r>
              <a:rPr lang="ru-RU" dirty="0" smtClean="0"/>
              <a:t>и расширение их зоны принятия самостоятельных решений.</a:t>
            </a:r>
            <a:endParaRPr lang="ru-RU" dirty="0"/>
          </a:p>
        </p:txBody>
      </p:sp>
      <p:pic>
        <p:nvPicPr>
          <p:cNvPr id="4098" name="Picture 2" descr="Компьютер Иконки Пользователь, другие, прочее, другие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227" y="2945884"/>
            <a:ext cx="5624703" cy="32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2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Конкретные предложения по работе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Совета обучающихся ФГБОУ ВО ЧГМА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Изменить формат </a:t>
            </a:r>
            <a:r>
              <a:rPr lang="ru-RU" dirty="0" smtClean="0"/>
              <a:t>проведения заседаний </a:t>
            </a:r>
            <a:r>
              <a:rPr lang="ru-RU" dirty="0"/>
              <a:t>совета обучающихся. </a:t>
            </a:r>
            <a:r>
              <a:rPr lang="ru-RU" dirty="0" smtClean="0"/>
              <a:t>Обязательное их </a:t>
            </a:r>
            <a:r>
              <a:rPr lang="ru-RU" dirty="0"/>
              <a:t>посещение </a:t>
            </a:r>
            <a:r>
              <a:rPr lang="ru-RU" dirty="0" smtClean="0"/>
              <a:t>исключительно </a:t>
            </a:r>
            <a:r>
              <a:rPr lang="ru-RU" dirty="0"/>
              <a:t>для руководителей структурных единиц </a:t>
            </a:r>
            <a:r>
              <a:rPr lang="ru-RU" dirty="0" smtClean="0"/>
              <a:t>(</a:t>
            </a:r>
            <a:r>
              <a:rPr lang="ru-RU" dirty="0"/>
              <a:t>творческих коллективов, волонтёрских отрядов, </a:t>
            </a:r>
            <a:r>
              <a:rPr lang="ru-RU" dirty="0" smtClean="0"/>
              <a:t>секторов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r>
              <a:rPr lang="ru-RU" dirty="0" smtClean="0"/>
              <a:t>), </a:t>
            </a:r>
            <a:r>
              <a:rPr lang="ru-RU" dirty="0"/>
              <a:t>либо их представителей. Для всех остальных желающих посещение заседаний будет носить добровольный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8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354</Words>
  <Application>Microsoft Office PowerPoint</Application>
  <PresentationFormat>Произвольный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Calibri</vt:lpstr>
      <vt:lpstr>Office Theme</vt:lpstr>
      <vt:lpstr>Предвыборная программа</vt:lpstr>
      <vt:lpstr>Обо мне</vt:lpstr>
      <vt:lpstr>Мои детские фотографии</vt:lpstr>
      <vt:lpstr>Фотографии нынешнего меня</vt:lpstr>
      <vt:lpstr>Миссия работы совета обучающихся ЧГМА</vt:lpstr>
      <vt:lpstr>Мои векторы развития работы совета обучающихся.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Конкретные предложения по работе  Совета обучающихся ФГБОУ ВО ЧГМА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Предвыборная программа</dc:title>
  <dc:creator>Артём</dc:creator>
  <cp:lastModifiedBy>User</cp:lastModifiedBy>
  <cp:revision>25</cp:revision>
  <dcterms:created xsi:type="dcterms:W3CDTF">2021-02-25T01:08:51Z</dcterms:created>
  <dcterms:modified xsi:type="dcterms:W3CDTF">2021-03-01T00:39:18Z</dcterms:modified>
</cp:coreProperties>
</file>